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Nunito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d2d86e95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d2d86e95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d32d9a4d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d32d9a4d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d32d9a4da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d32d9a4da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d2e286f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d2e286f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d32d9a4d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d32d9a4d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32d9a4da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32d9a4da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cae2cdc7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cae2cdc7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cae2cdc7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cae2cdc7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d2d86e95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d2d86e95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b51272cf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b51272cf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db51272cf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db51272c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db51272cf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db51272cf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cb678a4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cb678a4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cbef8f25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cbef8f25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d2d86e9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d2d86e9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cb66d76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cb66d76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d2d86e95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d2d86e95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d2d86e95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d2d86e95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olf-player-time-management.web.app/login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211250" y="1847700"/>
            <a:ext cx="67215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2 Presentation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Golf Player Time Management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475250" y="3295800"/>
            <a:ext cx="61935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Adam Horle, </a:t>
            </a:r>
            <a:r>
              <a:rPr lang="en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Alyssa Beeker, Bailey Carlin, Daniel Teel, Elijah Hunt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4961" y="360950"/>
            <a:ext cx="1554076" cy="155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Site Dashboard</a:t>
            </a:r>
            <a:endParaRPr/>
          </a:p>
        </p:txBody>
      </p:sp>
      <p:sp>
        <p:nvSpPr>
          <p:cNvPr id="185" name="Google Shape;185;p22"/>
          <p:cNvSpPr txBox="1"/>
          <p:nvPr>
            <p:ph idx="1" type="body"/>
          </p:nvPr>
        </p:nvSpPr>
        <p:spPr>
          <a:xfrm>
            <a:off x="819150" y="1447400"/>
            <a:ext cx="4310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Toolbar to show app name and a logout button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Tabs to navigate the dashboard to prevent clutter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Home - Welcome message, short explanation on how to navigate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Player Overview - Table of registered user with name, active/inactive, course, options to reset or disable the account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Course Overview - Overview of each hole on the course. Par, yards, players on the hole and current score.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Register - Register a new user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Support - Walkthroughs, contact info, mobile app download</a:t>
            </a:r>
            <a:endParaRPr sz="1400"/>
          </a:p>
        </p:txBody>
      </p:sp>
      <p:pic>
        <p:nvPicPr>
          <p:cNvPr id="186" name="Google Shape;186;p22"/>
          <p:cNvPicPr preferRelativeResize="0"/>
          <p:nvPr/>
        </p:nvPicPr>
        <p:blipFill rotWithShape="1">
          <a:blip r:embed="rId3">
            <a:alphaModFix/>
          </a:blip>
          <a:srcRect b="0" l="0" r="0" t="11621"/>
          <a:stretch/>
        </p:blipFill>
        <p:spPr>
          <a:xfrm>
            <a:off x="5129850" y="1800200"/>
            <a:ext cx="3807053" cy="21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Site Course Overview</a:t>
            </a:r>
            <a:endParaRPr/>
          </a:p>
        </p:txBody>
      </p:sp>
      <p:pic>
        <p:nvPicPr>
          <p:cNvPr id="192" name="Google Shape;19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525" y="1689675"/>
            <a:ext cx="3627427" cy="30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352" y="1741863"/>
            <a:ext cx="4599249" cy="2934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Continuous Integration</a:t>
            </a:r>
            <a:endParaRPr/>
          </a:p>
        </p:txBody>
      </p:sp>
      <p:sp>
        <p:nvSpPr>
          <p:cNvPr id="199" name="Google Shape;199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Android CI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Builds to ensure no build errors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Angular CI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Builds to ensure no build errors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Caches node modules to speed up check time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Lints to ensure code quality</a:t>
            </a:r>
            <a:endParaRPr sz="1400"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9800" y="309125"/>
            <a:ext cx="2075050" cy="202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Geofencing</a:t>
            </a:r>
            <a:endParaRPr/>
          </a:p>
        </p:txBody>
      </p:sp>
      <p:sp>
        <p:nvSpPr>
          <p:cNvPr id="206" name="Google Shape;206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Using Geofire to geofence; a javascript library that uses firebase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Maps activity doesn’t like having buttons that open other activities, elegant solution was to just send user to new page instead of asking yes or no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07" name="Google Shape;20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3400" y="2836375"/>
            <a:ext cx="1199450" cy="186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1400" y="2836375"/>
            <a:ext cx="1514800" cy="186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Golf Course Registration</a:t>
            </a:r>
            <a:endParaRPr/>
          </a:p>
        </p:txBody>
      </p:sp>
      <p:sp>
        <p:nvSpPr>
          <p:cNvPr id="214" name="Google Shape;214;p26"/>
          <p:cNvSpPr txBox="1"/>
          <p:nvPr>
            <p:ph idx="1" type="body"/>
          </p:nvPr>
        </p:nvSpPr>
        <p:spPr>
          <a:xfrm>
            <a:off x="819150" y="1990725"/>
            <a:ext cx="7505700" cy="27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“As an admin, I want to be able to register my golf course so that players can use it on the app."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After securely logging into the app, I should be directed to the Admin Dashboard where I can open the Golf Course Registration screen.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an admin, I can click on a button on the Admin Dashboard page that will redirect me to the Golf Course Registration page.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an admin, I will be prompted to fill out a form asking for my golf courses’ name, address, state, zip code, description, website, and phone number.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an admin, I can press submit after filling in every form, which then adds the information to the database.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an admin, if I do not want to submit the form, there will be a return button so that I can return to the Admin Dashboard.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an admin, I will be redirected to the next screen after pressing submit, which will have a message according to the success or failure of the submission.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an admin, on the success/failure screen there will be a return button so that I can return to the Admin Dashboard.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sprint UI/UX</a:t>
            </a:r>
            <a:endParaRPr/>
          </a:p>
        </p:txBody>
      </p:sp>
      <p:sp>
        <p:nvSpPr>
          <p:cNvPr id="220" name="Google Shape;220;p2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625" y="1990725"/>
            <a:ext cx="1162500" cy="244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6050" y="2080951"/>
            <a:ext cx="4317477" cy="220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Encountered</a:t>
            </a:r>
            <a:endParaRPr/>
          </a:p>
        </p:txBody>
      </p:sp>
      <p:sp>
        <p:nvSpPr>
          <p:cNvPr id="228" name="Google Shape;228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Scheduling conflicts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Admin Web App added on to the sprint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Learning Angular on the fly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Github problems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Almost </a:t>
            </a:r>
            <a:r>
              <a:rPr lang="en" sz="1400"/>
              <a:t>nonexistent</a:t>
            </a:r>
            <a:r>
              <a:rPr lang="en" sz="1400"/>
              <a:t> amount of documentation on geofencing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Current version of geofire crashes android, forced to use v. 2.3.0 rather than current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29" name="Google Shape;2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3870" y="521350"/>
            <a:ext cx="2184150" cy="168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3 Objectives</a:t>
            </a:r>
            <a:endParaRPr/>
          </a:p>
        </p:txBody>
      </p:sp>
      <p:pic>
        <p:nvPicPr>
          <p:cNvPr id="235" name="Google Shape;2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1875" y="327538"/>
            <a:ext cx="1990724" cy="1990724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Develop location services and </a:t>
            </a:r>
            <a:r>
              <a:rPr lang="en" sz="1400"/>
              <a:t>Iron out Geofencing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Develop Player Overview tab in the Admin Dashboard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Admins will register at a specific golf course. 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Continue to churn out documentation</a:t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Link</a:t>
            </a:r>
            <a:endParaRPr/>
          </a:p>
        </p:txBody>
      </p:sp>
      <p:sp>
        <p:nvSpPr>
          <p:cNvPr id="242" name="Google Shape;242;p3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https://golf-player-time-management.web.app</a:t>
            </a:r>
            <a:endParaRPr sz="1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/>
          <p:nvPr>
            <p:ph type="title"/>
          </p:nvPr>
        </p:nvSpPr>
        <p:spPr>
          <a:xfrm>
            <a:off x="1385850" y="188190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Site Login User Stories</a:t>
            </a:r>
            <a:endParaRPr/>
          </a:p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“As an administrator, I want to securely login to a dashboard that provides information on current player.”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an administrator launches the website, then he will be automatically directed to the sign in page.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the administrator reaches the sign in page, two fields (email and password) must be entered.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an already created email and password is entered, then the administrator is redirected to the dashboard page.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invalid credentials are entered, then the following events will happen: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an administrator enters an invalid email/password, then an error message will be displayed alerting them that they have entered an invalid username and/or password.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an administrator enters no information on one or both of the fields, then an error message will be displayed saying that the field is required.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NOTE: Since this is an administrator dashboard that only they will have access to, there is no registration option on this page.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5"/>
          <p:cNvPicPr preferRelativeResize="0"/>
          <p:nvPr/>
        </p:nvPicPr>
        <p:blipFill rotWithShape="1">
          <a:blip r:embed="rId3">
            <a:alphaModFix/>
          </a:blip>
          <a:srcRect b="27025" l="0" r="0" t="27020"/>
          <a:stretch/>
        </p:blipFill>
        <p:spPr>
          <a:xfrm>
            <a:off x="1135125" y="527825"/>
            <a:ext cx="6873749" cy="408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 txBox="1"/>
          <p:nvPr>
            <p:ph type="title"/>
          </p:nvPr>
        </p:nvSpPr>
        <p:spPr>
          <a:xfrm>
            <a:off x="197325" y="202150"/>
            <a:ext cx="2728800" cy="1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Site Login UI/UX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Site Navigation </a:t>
            </a:r>
            <a:r>
              <a:rPr lang="en"/>
              <a:t>User Stories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“As a logged in administrator, I’d like to be able to navigate to multiple tabs corresponding with major functions to keep the layout easier to read.”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819150" y="676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When an administrator logs in, then they will be redirected to the home page.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When an administrator logs in, there will be a toolbar at the top of the page with the app name and a logout button.</a:t>
            </a:r>
            <a:endParaRPr sz="1300">
              <a:solidFill>
                <a:srgbClr val="000000"/>
              </a:solidFill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■"/>
            </a:pPr>
            <a:r>
              <a:rPr lang="en" sz="1300">
                <a:solidFill>
                  <a:srgbClr val="000000"/>
                </a:solidFill>
              </a:rPr>
              <a:t>If an administrator selects the log out button, then the user’s session will expire and they will be redirected to the </a:t>
            </a:r>
            <a:r>
              <a:rPr lang="en" sz="1300">
                <a:solidFill>
                  <a:srgbClr val="000000"/>
                </a:solidFill>
              </a:rPr>
              <a:t>login</a:t>
            </a:r>
            <a:r>
              <a:rPr lang="en" sz="1300">
                <a:solidFill>
                  <a:srgbClr val="000000"/>
                </a:solidFill>
              </a:rPr>
              <a:t> page.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When an administrator is on the home page, then there will be a navigation bar on the top of the screen under the toolbar.</a:t>
            </a:r>
            <a:endParaRPr sz="1300">
              <a:solidFill>
                <a:srgbClr val="000000"/>
              </a:solidFill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■"/>
            </a:pPr>
            <a:r>
              <a:rPr lang="en" sz="1300">
                <a:solidFill>
                  <a:srgbClr val="000000"/>
                </a:solidFill>
              </a:rPr>
              <a:t>If an administrator is logged in, then the navigation bar will be split into 5 categories.</a:t>
            </a:r>
            <a:endParaRPr sz="1300">
              <a:solidFill>
                <a:srgbClr val="000000"/>
              </a:solidFill>
            </a:endParaRPr>
          </a:p>
          <a:p>
            <a:pPr indent="-311150" lvl="3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The categories are: home, player overview, course overview, register, and support.</a:t>
            </a:r>
            <a:endParaRPr sz="1300">
              <a:solidFill>
                <a:srgbClr val="000000"/>
              </a:solidFill>
            </a:endParaRPr>
          </a:p>
          <a:p>
            <a:pPr indent="-311150" lvl="4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If an administrator selects the home tab, then they will be redirected to the home page.</a:t>
            </a:r>
            <a:endParaRPr sz="1300">
              <a:solidFill>
                <a:srgbClr val="000000"/>
              </a:solidFill>
            </a:endParaRPr>
          </a:p>
          <a:p>
            <a:pPr indent="-311150" lvl="4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If an administrator selects the player overview tab, then they will be redirected to the player overview page with data pertaining to the current users.</a:t>
            </a:r>
            <a:endParaRPr sz="1300">
              <a:solidFill>
                <a:srgbClr val="000000"/>
              </a:solidFill>
            </a:endParaRPr>
          </a:p>
          <a:p>
            <a:pPr indent="-311150" lvl="5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■"/>
            </a:pPr>
            <a:r>
              <a:rPr lang="en" sz="1300">
                <a:solidFill>
                  <a:srgbClr val="000000"/>
                </a:solidFill>
              </a:rPr>
              <a:t>The data will be split into player name, status, and the course that they’re playing at.</a:t>
            </a:r>
            <a:endParaRPr sz="1300">
              <a:solidFill>
                <a:srgbClr val="000000"/>
              </a:solidFill>
            </a:endParaRPr>
          </a:p>
          <a:p>
            <a:pPr indent="-311150" lvl="4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If an administrator selects the course overview tab, then they will be redirected to the course overview page with data pertaining to all the courses enrolled.</a:t>
            </a:r>
            <a:endParaRPr sz="1300">
              <a:solidFill>
                <a:srgbClr val="000000"/>
              </a:solidFill>
            </a:endParaRPr>
          </a:p>
          <a:p>
            <a:pPr indent="-311150" lvl="4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" sz="1300">
                <a:solidFill>
                  <a:srgbClr val="000000"/>
                </a:solidFill>
              </a:rPr>
              <a:t>If an administrator selects the register tab, then they will be redirected to the register page and can create a new user account.</a:t>
            </a:r>
            <a:endParaRPr sz="1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idx="1" type="body"/>
          </p:nvPr>
        </p:nvSpPr>
        <p:spPr>
          <a:xfrm>
            <a:off x="819150" y="1237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5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 sz="1400">
                <a:solidFill>
                  <a:srgbClr val="000000"/>
                </a:solidFill>
              </a:rPr>
              <a:t>When invalid credentials are entered, then the following events will happen:</a:t>
            </a:r>
            <a:endParaRPr sz="1400">
              <a:solidFill>
                <a:srgbClr val="000000"/>
              </a:solidFill>
            </a:endParaRPr>
          </a:p>
          <a:p>
            <a:pPr indent="-317500" lvl="6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When an administrator enters an invalid email/password, then an error message will be displayed alerting them that they have entered an invalid username and/or password.</a:t>
            </a:r>
            <a:endParaRPr sz="1400">
              <a:solidFill>
                <a:srgbClr val="000000"/>
              </a:solidFill>
            </a:endParaRPr>
          </a:p>
          <a:p>
            <a:pPr indent="-317500" lvl="6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When an administrator enters no information on one or both of the fields, then an error message will be displayed saying that the field is required.</a:t>
            </a:r>
            <a:endParaRPr sz="1400">
              <a:solidFill>
                <a:srgbClr val="000000"/>
              </a:solidFill>
            </a:endParaRPr>
          </a:p>
          <a:p>
            <a:pPr indent="-317500" lvl="5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 sz="1400">
                <a:solidFill>
                  <a:srgbClr val="000000"/>
                </a:solidFill>
              </a:rPr>
              <a:t>If valid credentials are entered and the register button is clicked, then the account will be created.</a:t>
            </a:r>
            <a:endParaRPr sz="1400">
              <a:solidFill>
                <a:srgbClr val="000000"/>
              </a:solidFill>
            </a:endParaRPr>
          </a:p>
          <a:p>
            <a:pPr indent="-317500" lvl="5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 sz="1400">
                <a:solidFill>
                  <a:srgbClr val="000000"/>
                </a:solidFill>
              </a:rPr>
              <a:t>If the Register with Google button is clicked, then an account can be created from an already existing Google account.</a:t>
            </a:r>
            <a:endParaRPr sz="1400">
              <a:solidFill>
                <a:srgbClr val="000000"/>
              </a:solidFill>
            </a:endParaRPr>
          </a:p>
          <a:p>
            <a:pPr indent="-317500" lvl="4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400">
                <a:solidFill>
                  <a:srgbClr val="000000"/>
                </a:solidFill>
              </a:rPr>
              <a:t>If an administrator selects the support tab, then they will be redirected to the support page with helpful hints.</a:t>
            </a:r>
            <a:endParaRPr sz="1400">
              <a:solidFill>
                <a:srgbClr val="000000"/>
              </a:solidFill>
            </a:endParaRPr>
          </a:p>
          <a:p>
            <a:pPr indent="-317500" lvl="5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</a:pPr>
            <a:r>
              <a:rPr lang="en" sz="1400">
                <a:solidFill>
                  <a:srgbClr val="000000"/>
                </a:solidFill>
              </a:rPr>
              <a:t>If an administrator is on the support page, then they will have access to a walkthrough on how to register a new player, a link to download the app from the Google Play store, a contact email, and the app’s license.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idx="1" type="body"/>
          </p:nvPr>
        </p:nvSpPr>
        <p:spPr>
          <a:xfrm>
            <a:off x="215725" y="2984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Admin Site UI/UX</a:t>
            </a:r>
            <a:endParaRPr sz="2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9"/>
          <p:cNvPicPr preferRelativeResize="0"/>
          <p:nvPr/>
        </p:nvPicPr>
        <p:blipFill rotWithShape="1">
          <a:blip r:embed="rId3">
            <a:alphaModFix/>
          </a:blip>
          <a:srcRect b="0" l="0" r="0" t="8900"/>
          <a:stretch/>
        </p:blipFill>
        <p:spPr>
          <a:xfrm>
            <a:off x="-223575" y="478100"/>
            <a:ext cx="3995500" cy="4710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9725" y="297244"/>
            <a:ext cx="3919299" cy="5072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3275" y="522988"/>
            <a:ext cx="4051372" cy="5242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Built using the Angular framework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User authentication and database provided by Firebase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Firebase used to deploy and host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2 page web app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Log in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Dashboard with 5 tabs - Home, Player Overview, Course Overview, Register, Support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Styled using components from Google’s Material library</a:t>
            </a:r>
            <a:endParaRPr sz="1400"/>
          </a:p>
        </p:txBody>
      </p:sp>
      <p:sp>
        <p:nvSpPr>
          <p:cNvPr id="172" name="Google Shape;172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Site Initialization, Setup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Site Login</a:t>
            </a:r>
            <a:endParaRPr/>
          </a:p>
        </p:txBody>
      </p:sp>
      <p:sp>
        <p:nvSpPr>
          <p:cNvPr id="178" name="Google Shape;178;p21"/>
          <p:cNvSpPr txBox="1"/>
          <p:nvPr>
            <p:ph idx="1" type="body"/>
          </p:nvPr>
        </p:nvSpPr>
        <p:spPr>
          <a:xfrm>
            <a:off x="819150" y="1990725"/>
            <a:ext cx="3962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Login only possible with a pre-existing account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GTPM account - email and password combination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Registered Google account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 registration option on this page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Validators to provide users with feedback on what’s wrong</a:t>
            </a:r>
            <a:endParaRPr sz="1400"/>
          </a:p>
        </p:txBody>
      </p:sp>
      <p:pic>
        <p:nvPicPr>
          <p:cNvPr id="179" name="Google Shape;179;p21"/>
          <p:cNvPicPr preferRelativeResize="0"/>
          <p:nvPr/>
        </p:nvPicPr>
        <p:blipFill rotWithShape="1">
          <a:blip r:embed="rId3">
            <a:alphaModFix/>
          </a:blip>
          <a:srcRect b="0" l="0" r="0" t="11754"/>
          <a:stretch/>
        </p:blipFill>
        <p:spPr>
          <a:xfrm>
            <a:off x="4799150" y="1883525"/>
            <a:ext cx="4135572" cy="2281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